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73" r:id="rId15"/>
    <p:sldId id="272" r:id="rId16"/>
    <p:sldId id="271" r:id="rId17"/>
    <p:sldId id="270" r:id="rId18"/>
    <p:sldId id="268" r:id="rId19"/>
    <p:sldId id="26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987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tableStyles" Target="tableStyle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slide" Target="slides/slide13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0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78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0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7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6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1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2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4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4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5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FD3D-54B2-4A26-8250-BE993F7FF5B0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8B10-E2D9-4F22-8081-6DBE0F539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7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/>
              <a:t>a</a:t>
            </a:r>
            <a:r>
              <a:rPr lang="en-US" sz="22200" dirty="0" smtClean="0"/>
              <a:t>bout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0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6700" dirty="0" smtClean="0"/>
              <a:t>answered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5281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six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7127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small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080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5856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4400" dirty="0" smtClean="0"/>
              <a:t>something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49289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take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2284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tell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1707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524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thank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9077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4970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95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3561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148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these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1959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think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9347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0" dirty="0" smtClean="0"/>
              <a:t>thought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5159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three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6505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today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9967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two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7416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very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3111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walk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6996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96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around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30045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warm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8864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900" dirty="0" smtClean="0"/>
              <a:t>watched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359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water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2280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26722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817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0477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where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170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white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68534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why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20085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world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8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baby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1686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would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69010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yellow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1801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your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3799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smtClean="0"/>
              <a:t>zero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4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32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900" dirty="0" smtClean="0"/>
              <a:t>because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001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been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7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before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06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black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88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blue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6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after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45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brown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143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before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95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called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6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caused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6599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colors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802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could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19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63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dear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0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air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8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98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/>
              <a:t>d</a:t>
            </a:r>
            <a:r>
              <a:rPr lang="en-US" sz="22200" dirty="0" smtClean="0"/>
              <a:t>on’t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10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87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does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663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eat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694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eight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815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every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603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fast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923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find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56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first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35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again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25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273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friend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819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592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funny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85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get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4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207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green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36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going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2632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gone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105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good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5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1598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heard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618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help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284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high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497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him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9135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home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050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house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3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how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3845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I’ll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5787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into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5247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jump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almost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7113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just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799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know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5468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laugh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578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listens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0119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lived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9129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long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2387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love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0050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made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325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many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7714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makes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1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along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6582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more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390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myself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7584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need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89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new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406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7494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nine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4501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566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6101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only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7516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open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7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always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19198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others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790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orange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7369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our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8067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out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616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over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06168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people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7396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pink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3159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plays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1437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pretty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204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pulls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94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0" dirty="0" smtClean="0"/>
              <a:t>another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12950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purple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3419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read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5791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right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721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river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510617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saw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839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0605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school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4318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sea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5528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seven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8968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2200" dirty="0" smtClean="0"/>
              <a:t>should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133</Words>
  <Application>Microsoft Office PowerPoint</Application>
  <PresentationFormat>On-screen Show (4:3)</PresentationFormat>
  <Paragraphs>133</Paragraphs>
  <Slides>133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133</vt:i4>
      </vt:variant>
    </vt:vector>
  </HeadingPairs>
  <TitlesOfParts>
    <vt:vector size="136" baseType="lpstr">
      <vt:lpstr>Arial</vt:lpstr>
      <vt:lpstr>Calibri</vt:lpstr>
      <vt:lpstr>Office Theme</vt:lpstr>
      <vt:lpstr>about </vt:lpstr>
      <vt:lpstr>after </vt:lpstr>
      <vt:lpstr>air </vt:lpstr>
      <vt:lpstr>again </vt:lpstr>
      <vt:lpstr>all </vt:lpstr>
      <vt:lpstr>almost </vt:lpstr>
      <vt:lpstr>along </vt:lpstr>
      <vt:lpstr>always </vt:lpstr>
      <vt:lpstr>another </vt:lpstr>
      <vt:lpstr>answered </vt:lpstr>
      <vt:lpstr>any </vt:lpstr>
      <vt:lpstr>around </vt:lpstr>
      <vt:lpstr>baby </vt:lpstr>
      <vt:lpstr>ball </vt:lpstr>
      <vt:lpstr>because </vt:lpstr>
      <vt:lpstr>been </vt:lpstr>
      <vt:lpstr>before </vt:lpstr>
      <vt:lpstr>black </vt:lpstr>
      <vt:lpstr>blue </vt:lpstr>
      <vt:lpstr>brown </vt:lpstr>
      <vt:lpstr>before </vt:lpstr>
      <vt:lpstr>called </vt:lpstr>
      <vt:lpstr>caused </vt:lpstr>
      <vt:lpstr>colors </vt:lpstr>
      <vt:lpstr>could </vt:lpstr>
      <vt:lpstr>days </vt:lpstr>
      <vt:lpstr>dear </vt:lpstr>
      <vt:lpstr>does </vt:lpstr>
      <vt:lpstr>dog </vt:lpstr>
      <vt:lpstr>done </vt:lpstr>
      <vt:lpstr>don’t </vt:lpstr>
      <vt:lpstr>door </vt:lpstr>
      <vt:lpstr>does </vt:lpstr>
      <vt:lpstr>eat </vt:lpstr>
      <vt:lpstr>eight </vt:lpstr>
      <vt:lpstr>every </vt:lpstr>
      <vt:lpstr>fast </vt:lpstr>
      <vt:lpstr>find </vt:lpstr>
      <vt:lpstr>first </vt:lpstr>
      <vt:lpstr>five </vt:lpstr>
      <vt:lpstr>friend </vt:lpstr>
      <vt:lpstr>four </vt:lpstr>
      <vt:lpstr>funny </vt:lpstr>
      <vt:lpstr>get </vt:lpstr>
      <vt:lpstr>give </vt:lpstr>
      <vt:lpstr>green </vt:lpstr>
      <vt:lpstr>going </vt:lpstr>
      <vt:lpstr>gone </vt:lpstr>
      <vt:lpstr>good </vt:lpstr>
      <vt:lpstr>heard </vt:lpstr>
      <vt:lpstr>help </vt:lpstr>
      <vt:lpstr>high </vt:lpstr>
      <vt:lpstr>him </vt:lpstr>
      <vt:lpstr>home </vt:lpstr>
      <vt:lpstr>house </vt:lpstr>
      <vt:lpstr>how </vt:lpstr>
      <vt:lpstr>I’ll </vt:lpstr>
      <vt:lpstr>into </vt:lpstr>
      <vt:lpstr>jump </vt:lpstr>
      <vt:lpstr>just </vt:lpstr>
      <vt:lpstr>know </vt:lpstr>
      <vt:lpstr>laugh </vt:lpstr>
      <vt:lpstr>listens </vt:lpstr>
      <vt:lpstr>lived </vt:lpstr>
      <vt:lpstr>long </vt:lpstr>
      <vt:lpstr>love </vt:lpstr>
      <vt:lpstr>made </vt:lpstr>
      <vt:lpstr>many </vt:lpstr>
      <vt:lpstr>makes </vt:lpstr>
      <vt:lpstr>more </vt:lpstr>
      <vt:lpstr>myself </vt:lpstr>
      <vt:lpstr>need </vt:lpstr>
      <vt:lpstr>new </vt:lpstr>
      <vt:lpstr>next </vt:lpstr>
      <vt:lpstr>nine </vt:lpstr>
      <vt:lpstr>old </vt:lpstr>
      <vt:lpstr>once </vt:lpstr>
      <vt:lpstr>only </vt:lpstr>
      <vt:lpstr>open </vt:lpstr>
      <vt:lpstr>others </vt:lpstr>
      <vt:lpstr>orange </vt:lpstr>
      <vt:lpstr>our </vt:lpstr>
      <vt:lpstr>out </vt:lpstr>
      <vt:lpstr>over </vt:lpstr>
      <vt:lpstr>people </vt:lpstr>
      <vt:lpstr>pink </vt:lpstr>
      <vt:lpstr>plays </vt:lpstr>
      <vt:lpstr>pretty </vt:lpstr>
      <vt:lpstr>pulls </vt:lpstr>
      <vt:lpstr>purple </vt:lpstr>
      <vt:lpstr>read </vt:lpstr>
      <vt:lpstr>right </vt:lpstr>
      <vt:lpstr>river </vt:lpstr>
      <vt:lpstr>saw </vt:lpstr>
      <vt:lpstr>says </vt:lpstr>
      <vt:lpstr>school </vt:lpstr>
      <vt:lpstr>sea </vt:lpstr>
      <vt:lpstr>seven </vt:lpstr>
      <vt:lpstr>should </vt:lpstr>
      <vt:lpstr>six </vt:lpstr>
      <vt:lpstr>small </vt:lpstr>
      <vt:lpstr>some </vt:lpstr>
      <vt:lpstr>something </vt:lpstr>
      <vt:lpstr>take </vt:lpstr>
      <vt:lpstr>tell </vt:lpstr>
      <vt:lpstr>ten </vt:lpstr>
      <vt:lpstr>thank </vt:lpstr>
      <vt:lpstr>their </vt:lpstr>
      <vt:lpstr>them </vt:lpstr>
      <vt:lpstr>there </vt:lpstr>
      <vt:lpstr>these </vt:lpstr>
      <vt:lpstr>think </vt:lpstr>
      <vt:lpstr>thought </vt:lpstr>
      <vt:lpstr>three </vt:lpstr>
      <vt:lpstr>today </vt:lpstr>
      <vt:lpstr>two </vt:lpstr>
      <vt:lpstr>very </vt:lpstr>
      <vt:lpstr>walk </vt:lpstr>
      <vt:lpstr>want </vt:lpstr>
      <vt:lpstr>warm </vt:lpstr>
      <vt:lpstr>watched </vt:lpstr>
      <vt:lpstr>water </vt:lpstr>
      <vt:lpstr>went </vt:lpstr>
      <vt:lpstr>were </vt:lpstr>
      <vt:lpstr>when </vt:lpstr>
      <vt:lpstr>where </vt:lpstr>
      <vt:lpstr>white </vt:lpstr>
      <vt:lpstr>why </vt:lpstr>
      <vt:lpstr>world </vt:lpstr>
      <vt:lpstr>would </vt:lpstr>
      <vt:lpstr>yellow </vt:lpstr>
      <vt:lpstr>your </vt:lpstr>
      <vt:lpstr>zero </vt:lpstr>
    </vt:vector>
  </TitlesOfParts>
  <Company>USD 229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</dc:title>
  <dc:creator>Higgins, Ashley M.</dc:creator>
  <cp:lastModifiedBy>Nowlin, Shelly K.</cp:lastModifiedBy>
  <cp:revision>6</cp:revision>
  <dcterms:created xsi:type="dcterms:W3CDTF">2016-01-24T20:44:10Z</dcterms:created>
  <dcterms:modified xsi:type="dcterms:W3CDTF">2017-06-16T21:19:11Z</dcterms:modified>
</cp:coreProperties>
</file>